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34AD47-3DD4-4F76-96B7-E9B7426E229E}" v="4" dt="2024-06-26T19:32:28.6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nar Marcus - s2310454007" userId="a4131e1e-6e67-4fcb-9b71-1c3d9633441c" providerId="ADAL" clId="{A934AD47-3DD4-4F76-96B7-E9B7426E229E}"/>
    <pc:docChg chg="custSel addSld modSld">
      <pc:chgData name="Debnar Marcus - s2310454007" userId="a4131e1e-6e67-4fcb-9b71-1c3d9633441c" providerId="ADAL" clId="{A934AD47-3DD4-4F76-96B7-E9B7426E229E}" dt="2024-06-26T19:32:35.932" v="18" actId="14100"/>
      <pc:docMkLst>
        <pc:docMk/>
      </pc:docMkLst>
      <pc:sldChg chg="addSp delSp modSp mod">
        <pc:chgData name="Debnar Marcus - s2310454007" userId="a4131e1e-6e67-4fcb-9b71-1c3d9633441c" providerId="ADAL" clId="{A934AD47-3DD4-4F76-96B7-E9B7426E229E}" dt="2024-06-26T19:11:20.169" v="5" actId="14100"/>
        <pc:sldMkLst>
          <pc:docMk/>
          <pc:sldMk cId="978751170" sldId="262"/>
        </pc:sldMkLst>
        <pc:picChg chg="add mod">
          <ac:chgData name="Debnar Marcus - s2310454007" userId="a4131e1e-6e67-4fcb-9b71-1c3d9633441c" providerId="ADAL" clId="{A934AD47-3DD4-4F76-96B7-E9B7426E229E}" dt="2024-06-26T19:11:20.169" v="5" actId="14100"/>
          <ac:picMkLst>
            <pc:docMk/>
            <pc:sldMk cId="978751170" sldId="262"/>
            <ac:picMk id="5" creationId="{9E7A323F-5E4F-E041-AC8A-3123FDC05B80}"/>
          </ac:picMkLst>
        </pc:picChg>
        <pc:picChg chg="del">
          <ac:chgData name="Debnar Marcus - s2310454007" userId="a4131e1e-6e67-4fcb-9b71-1c3d9633441c" providerId="ADAL" clId="{A934AD47-3DD4-4F76-96B7-E9B7426E229E}" dt="2024-06-26T19:11:04.424" v="0" actId="478"/>
          <ac:picMkLst>
            <pc:docMk/>
            <pc:sldMk cId="978751170" sldId="262"/>
            <ac:picMk id="10" creationId="{FDF5EBDA-8281-9624-AA5F-24337267A8E8}"/>
          </ac:picMkLst>
        </pc:picChg>
      </pc:sldChg>
      <pc:sldChg chg="addSp delSp modSp new mod delAnim modAnim">
        <pc:chgData name="Debnar Marcus - s2310454007" userId="a4131e1e-6e67-4fcb-9b71-1c3d9633441c" providerId="ADAL" clId="{A934AD47-3DD4-4F76-96B7-E9B7426E229E}" dt="2024-06-26T19:32:35.932" v="18" actId="14100"/>
        <pc:sldMkLst>
          <pc:docMk/>
          <pc:sldMk cId="3575095537" sldId="263"/>
        </pc:sldMkLst>
        <pc:spChg chg="mod">
          <ac:chgData name="Debnar Marcus - s2310454007" userId="a4131e1e-6e67-4fcb-9b71-1c3d9633441c" providerId="ADAL" clId="{A934AD47-3DD4-4F76-96B7-E9B7426E229E}" dt="2024-06-26T19:26:13.043" v="14" actId="20577"/>
          <ac:spMkLst>
            <pc:docMk/>
            <pc:sldMk cId="3575095537" sldId="263"/>
            <ac:spMk id="2" creationId="{C04B7973-D3E4-4DBE-5B5C-1D6767C2F99A}"/>
          </ac:spMkLst>
        </pc:spChg>
        <pc:spChg chg="del">
          <ac:chgData name="Debnar Marcus - s2310454007" userId="a4131e1e-6e67-4fcb-9b71-1c3d9633441c" providerId="ADAL" clId="{A934AD47-3DD4-4F76-96B7-E9B7426E229E}" dt="2024-06-26T19:12:12.419" v="7"/>
          <ac:spMkLst>
            <pc:docMk/>
            <pc:sldMk cId="3575095537" sldId="263"/>
            <ac:spMk id="3" creationId="{DE250CEB-14F0-2761-1DFF-9506221E67F2}"/>
          </ac:spMkLst>
        </pc:spChg>
        <pc:spChg chg="add del mod">
          <ac:chgData name="Debnar Marcus - s2310454007" userId="a4131e1e-6e67-4fcb-9b71-1c3d9633441c" providerId="ADAL" clId="{A934AD47-3DD4-4F76-96B7-E9B7426E229E}" dt="2024-06-26T19:32:28.611" v="15"/>
          <ac:spMkLst>
            <pc:docMk/>
            <pc:sldMk cId="3575095537" sldId="263"/>
            <ac:spMk id="6" creationId="{4B1FD068-E90B-D784-BA0D-42992B277993}"/>
          </ac:spMkLst>
        </pc:spChg>
        <pc:picChg chg="add del mod">
          <ac:chgData name="Debnar Marcus - s2310454007" userId="a4131e1e-6e67-4fcb-9b71-1c3d9633441c" providerId="ADAL" clId="{A934AD47-3DD4-4F76-96B7-E9B7426E229E}" dt="2024-06-26T19:16:22.911" v="12" actId="478"/>
          <ac:picMkLst>
            <pc:docMk/>
            <pc:sldMk cId="3575095537" sldId="263"/>
            <ac:picMk id="4" creationId="{6B6B3DA7-6E61-0974-ABD9-3EE43D3AE443}"/>
          </ac:picMkLst>
        </pc:picChg>
        <pc:picChg chg="add mod">
          <ac:chgData name="Debnar Marcus - s2310454007" userId="a4131e1e-6e67-4fcb-9b71-1c3d9633441c" providerId="ADAL" clId="{A934AD47-3DD4-4F76-96B7-E9B7426E229E}" dt="2024-06-26T19:32:35.932" v="18" actId="14100"/>
          <ac:picMkLst>
            <pc:docMk/>
            <pc:sldMk cId="3575095537" sldId="263"/>
            <ac:picMk id="7" creationId="{6B818B55-1EB9-6815-CDDD-84D59AAADEC0}"/>
          </ac:picMkLst>
        </pc:picChg>
      </pc:sldChg>
    </pc:docChg>
  </pc:docChgLst>
</pc:chgInfo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99135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07567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49920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5015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19152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7161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7170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83942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25343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29014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35103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C7C8E9C-EFFD-4F6E-9617-1CCEDE52B372}" type="datetimeFigureOut">
              <a:rPr lang="de-AT" smtClean="0"/>
              <a:t>26.06.2024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6AB4E08-026C-4D19-9769-ED960258FBD3}" type="slidenum">
              <a:rPr lang="de-AT" smtClean="0"/>
              <a:t>‹Nr.›</a:t>
            </a:fld>
            <a:endParaRPr lang="de-AT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95584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4F897-4D1B-E617-D5BF-7C0352B6EB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</a:t>
            </a:r>
            <a:r>
              <a:rPr lang="en-US" dirty="0" err="1">
                <a:solidFill>
                  <a:srgbClr val="000000"/>
                </a:solidFill>
                <a:effectLst/>
              </a:rPr>
              <a:t>arking</a:t>
            </a:r>
            <a:r>
              <a:rPr lang="en-US" dirty="0">
                <a:solidFill>
                  <a:srgbClr val="000000"/>
                </a:solidFill>
                <a:effectLst/>
              </a:rPr>
              <a:t> Lot </a:t>
            </a:r>
            <a:r>
              <a:rPr lang="en-US" dirty="0" err="1">
                <a:solidFill>
                  <a:srgbClr val="000000"/>
                </a:solidFill>
                <a:effectLst/>
              </a:rPr>
              <a:t>ServiCe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90FAAD5-0F6A-D94B-02AF-6DE7CE3374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</a:rPr>
              <a:t>Modelling Traffic control in a smart parking garage</a:t>
            </a:r>
            <a:br>
              <a:rPr lang="en-US" dirty="0">
                <a:solidFill>
                  <a:srgbClr val="000000"/>
                </a:solidFill>
                <a:effectLst/>
              </a:rPr>
            </a:br>
            <a:r>
              <a:rPr lang="de-AT" dirty="0">
                <a:solidFill>
                  <a:srgbClr val="000000"/>
                </a:solidFill>
                <a:effectLst/>
              </a:rPr>
              <a:t>Marcus </a:t>
            </a:r>
            <a:r>
              <a:rPr lang="de-AT" dirty="0" err="1">
                <a:solidFill>
                  <a:srgbClr val="000000"/>
                </a:solidFill>
                <a:effectLst/>
              </a:rPr>
              <a:t>Debnar</a:t>
            </a:r>
            <a:r>
              <a:rPr lang="de-AT" dirty="0">
                <a:solidFill>
                  <a:srgbClr val="000000"/>
                </a:solidFill>
                <a:effectLst/>
              </a:rPr>
              <a:t> S2310454007</a:t>
            </a:r>
            <a:r>
              <a:rPr lang="de-AT" dirty="0">
                <a:solidFill>
                  <a:srgbClr val="000000"/>
                </a:solidFill>
              </a:rPr>
              <a:t>, </a:t>
            </a:r>
            <a:r>
              <a:rPr lang="de-AT" dirty="0">
                <a:solidFill>
                  <a:srgbClr val="000000"/>
                </a:solidFill>
                <a:effectLst/>
              </a:rPr>
              <a:t>Stefan Habringer S2310454013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69537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D19163-3483-78EB-60BE-2D194751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Project </a:t>
            </a:r>
            <a:r>
              <a:rPr lang="de-AT" dirty="0" err="1"/>
              <a:t>Idea</a:t>
            </a:r>
            <a:r>
              <a:rPr lang="de-AT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4422CE-A168-D6E8-F18F-ACEF4D903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Modelling </a:t>
            </a:r>
            <a:r>
              <a:rPr lang="de-AT" dirty="0">
                <a:solidFill>
                  <a:srgbClr val="000000"/>
                </a:solidFill>
                <a:effectLst/>
              </a:rPr>
              <a:t>smart </a:t>
            </a:r>
            <a:r>
              <a:rPr lang="de-AT" dirty="0" err="1">
                <a:solidFill>
                  <a:srgbClr val="000000"/>
                </a:solidFill>
                <a:effectLst/>
              </a:rPr>
              <a:t>parking</a:t>
            </a:r>
            <a:r>
              <a:rPr lang="de-AT" dirty="0">
                <a:solidFill>
                  <a:srgbClr val="000000"/>
                </a:solidFill>
                <a:effectLst/>
              </a:rPr>
              <a:t> </a:t>
            </a:r>
            <a:r>
              <a:rPr lang="de-AT" dirty="0" err="1">
                <a:solidFill>
                  <a:srgbClr val="000000"/>
                </a:solidFill>
                <a:effectLst/>
              </a:rPr>
              <a:t>system</a:t>
            </a:r>
            <a:endParaRPr lang="de-AT" dirty="0">
              <a:solidFill>
                <a:srgbClr val="000000"/>
              </a:solidFill>
              <a:effectLst/>
            </a:endParaRPr>
          </a:p>
          <a:p>
            <a:r>
              <a:rPr lang="en-US" dirty="0">
                <a:solidFill>
                  <a:srgbClr val="000000"/>
                </a:solidFill>
              </a:rPr>
              <a:t>M</a:t>
            </a:r>
            <a:r>
              <a:rPr lang="en-US" dirty="0">
                <a:solidFill>
                  <a:srgbClr val="000000"/>
                </a:solidFill>
                <a:effectLst/>
              </a:rPr>
              <a:t>odel of a physical parking deck</a:t>
            </a:r>
          </a:p>
          <a:p>
            <a:r>
              <a:rPr lang="en-US" dirty="0">
                <a:solidFill>
                  <a:srgbClr val="000000"/>
                </a:solidFill>
              </a:rPr>
              <a:t>Counts number of vehicles and occupied parking spaces</a:t>
            </a:r>
          </a:p>
          <a:p>
            <a:r>
              <a:rPr lang="en-US" dirty="0">
                <a:solidFill>
                  <a:srgbClr val="000000"/>
                </a:solidFill>
              </a:rPr>
              <a:t>Visualization with sensors and software frontend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64880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5920B-70AE-EE33-69CE-9E8A2C58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ARCHiTECTURE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811A3E9-C96F-3C9C-1477-4949E287C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4314899" cy="3678303"/>
          </a:xfrm>
        </p:spPr>
        <p:txBody>
          <a:bodyPr/>
          <a:lstStyle/>
          <a:p>
            <a:r>
              <a:rPr lang="de-AT" dirty="0" err="1"/>
              <a:t>Pressure</a:t>
            </a:r>
            <a:r>
              <a:rPr lang="de-AT" dirty="0"/>
              <a:t> and </a:t>
            </a:r>
            <a:r>
              <a:rPr lang="de-AT" dirty="0" err="1"/>
              <a:t>distance</a:t>
            </a:r>
            <a:r>
              <a:rPr lang="de-AT" dirty="0"/>
              <a:t> </a:t>
            </a:r>
            <a:r>
              <a:rPr lang="de-AT" dirty="0" err="1"/>
              <a:t>sensors</a:t>
            </a:r>
            <a:endParaRPr lang="de-AT" dirty="0"/>
          </a:p>
          <a:p>
            <a:r>
              <a:rPr lang="de-AT" dirty="0"/>
              <a:t>Ethernet Shield – MQTT</a:t>
            </a:r>
          </a:p>
          <a:p>
            <a:r>
              <a:rPr lang="de-AT" dirty="0" err="1"/>
              <a:t>Asp.Net</a:t>
            </a:r>
            <a:r>
              <a:rPr lang="de-AT" dirty="0"/>
              <a:t> </a:t>
            </a:r>
            <a:r>
              <a:rPr lang="de-AT" dirty="0" err="1"/>
              <a:t>Application</a:t>
            </a:r>
            <a:r>
              <a:rPr lang="de-AT" dirty="0"/>
              <a:t> and </a:t>
            </a:r>
            <a:r>
              <a:rPr lang="de-AT" dirty="0" err="1"/>
              <a:t>Blazor</a:t>
            </a:r>
            <a:r>
              <a:rPr lang="de-AT" dirty="0"/>
              <a:t> Frontend</a:t>
            </a:r>
          </a:p>
          <a:p>
            <a:endParaRPr lang="de-AT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572EAE5-3EA8-F4AC-1B58-942D12FD5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039" y="0"/>
            <a:ext cx="6396961" cy="6805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57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06E80FF-5363-4EBB-97FF-C84D9EA35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19E46E-5263-4C6C-A732-9633475D9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38174"/>
            <a:ext cx="3705323" cy="57626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AT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EBB67F0-411F-01C5-3B51-AA6739D64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de-AT" dirty="0">
                <a:solidFill>
                  <a:srgbClr val="FFFFFF"/>
                </a:solidFill>
              </a:rPr>
              <a:t>Hardware Development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3E0626-6A9F-400F-9C6C-BDED16912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AT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947DC32-8EA1-434F-BB8A-E6CDA90BC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AT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012DDC2-F706-47ED-B95F-79213E2D0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AT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AE0A1E-0F18-4974-802F-0E6AE1F55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1923" y="654222"/>
            <a:ext cx="3702878" cy="243784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Elektrische Leitungen, Elektronik, Schaltung, Elektronisches Bauteil enthält.&#10;&#10;Automatisch generierte Beschreibung">
            <a:extLst>
              <a:ext uri="{FF2B5EF4-FFF2-40B4-BE49-F238E27FC236}">
                <a16:creationId xmlns:a16="http://schemas.microsoft.com/office/drawing/2014/main" id="{5CAB76E7-4888-296A-4313-1265CB2E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956" y="780711"/>
            <a:ext cx="1625607" cy="2167476"/>
          </a:xfrm>
          <a:prstGeom prst="rect">
            <a:avLst/>
          </a:prstGeom>
        </p:spPr>
      </p:pic>
      <p:pic>
        <p:nvPicPr>
          <p:cNvPr id="11" name="Grafik 10" descr="Ein Bild, das Wand, Zimmerpflanze, Im Haus, Haus enthält.&#10;&#10;Automatisch generierte Beschreibung">
            <a:extLst>
              <a:ext uri="{FF2B5EF4-FFF2-40B4-BE49-F238E27FC236}">
                <a16:creationId xmlns:a16="http://schemas.microsoft.com/office/drawing/2014/main" id="{865EC799-7D8D-2E0C-96BA-49DE4984E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659" y="798102"/>
            <a:ext cx="2866778" cy="215008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372E1CD-CBE8-4674-A9FE-54B4AC851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6239" y="654222"/>
            <a:ext cx="3702878" cy="243784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C6E75B-0B5B-437F-494D-43517F2CD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3425295"/>
            <a:ext cx="6864154" cy="2800477"/>
          </a:xfrm>
        </p:spPr>
        <p:txBody>
          <a:bodyPr>
            <a:normAutofit/>
          </a:bodyPr>
          <a:lstStyle/>
          <a:p>
            <a:r>
              <a:rPr lang="de-AT" dirty="0"/>
              <a:t>Multiple </a:t>
            </a:r>
            <a:r>
              <a:rPr lang="de-AT" dirty="0" err="1"/>
              <a:t>Iterations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physical</a:t>
            </a:r>
            <a:r>
              <a:rPr lang="de-AT" dirty="0"/>
              <a:t> </a:t>
            </a:r>
            <a:r>
              <a:rPr lang="de-AT" dirty="0" err="1"/>
              <a:t>representation</a:t>
            </a:r>
            <a:endParaRPr lang="de-AT" dirty="0"/>
          </a:p>
          <a:p>
            <a:r>
              <a:rPr lang="de-AT" dirty="0"/>
              <a:t>Shortcut</a:t>
            </a:r>
          </a:p>
          <a:p>
            <a:r>
              <a:rPr lang="de-AT" dirty="0"/>
              <a:t>Hardware </a:t>
            </a:r>
            <a:r>
              <a:rPr lang="de-AT" dirty="0" err="1"/>
              <a:t>limitation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arduino</a:t>
            </a:r>
            <a:r>
              <a:rPr lang="de-AT" dirty="0"/>
              <a:t> – </a:t>
            </a:r>
            <a:r>
              <a:rPr lang="de-AT" dirty="0" err="1"/>
              <a:t>number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connections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91565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6B361-82FC-F899-5329-79577FB8C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665737"/>
            <a:ext cx="11029616" cy="1013800"/>
          </a:xfrm>
        </p:spPr>
        <p:txBody>
          <a:bodyPr/>
          <a:lstStyle/>
          <a:p>
            <a:r>
              <a:rPr lang="de-AT" dirty="0"/>
              <a:t>Hardware </a:t>
            </a:r>
            <a:r>
              <a:rPr lang="de-AT" dirty="0" err="1"/>
              <a:t>Developmen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207ADF-9122-93BB-3A10-C9723A773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852385" cy="2167477"/>
          </a:xfrm>
        </p:spPr>
        <p:txBody>
          <a:bodyPr/>
          <a:lstStyle/>
          <a:p>
            <a:r>
              <a:rPr lang="de-AT" dirty="0"/>
              <a:t>Multiple </a:t>
            </a:r>
            <a:r>
              <a:rPr lang="de-AT" dirty="0" err="1"/>
              <a:t>Iterations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physical</a:t>
            </a:r>
            <a:r>
              <a:rPr lang="de-AT" dirty="0"/>
              <a:t> </a:t>
            </a:r>
            <a:r>
              <a:rPr lang="de-AT" dirty="0" err="1"/>
              <a:t>representation</a:t>
            </a:r>
            <a:endParaRPr lang="de-AT" dirty="0"/>
          </a:p>
          <a:p>
            <a:r>
              <a:rPr lang="de-AT" dirty="0"/>
              <a:t>Shortcut</a:t>
            </a:r>
          </a:p>
          <a:p>
            <a:r>
              <a:rPr lang="de-AT" dirty="0"/>
              <a:t>Hardware </a:t>
            </a:r>
            <a:r>
              <a:rPr lang="de-AT" dirty="0" err="1"/>
              <a:t>limitation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arduino</a:t>
            </a:r>
            <a:r>
              <a:rPr lang="de-AT" dirty="0"/>
              <a:t> – </a:t>
            </a:r>
            <a:r>
              <a:rPr lang="de-AT" dirty="0" err="1"/>
              <a:t>number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connections</a:t>
            </a:r>
            <a:endParaRPr lang="de-AT" dirty="0"/>
          </a:p>
          <a:p>
            <a:endParaRPr lang="de-AT" dirty="0"/>
          </a:p>
        </p:txBody>
      </p:sp>
      <p:pic>
        <p:nvPicPr>
          <p:cNvPr id="7" name="Grafik 6" descr="Ein Bild, das Elektrische Leitungen, Elektronik, Schaltung, Elektronisches Bauteil enthält.&#10;&#10;Automatisch generierte Beschreibung">
            <a:extLst>
              <a:ext uri="{FF2B5EF4-FFF2-40B4-BE49-F238E27FC236}">
                <a16:creationId xmlns:a16="http://schemas.microsoft.com/office/drawing/2014/main" id="{37F20FEB-7D21-47D1-6642-5A6011650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4164" y="640914"/>
            <a:ext cx="1625607" cy="2167476"/>
          </a:xfrm>
          <a:prstGeom prst="rect">
            <a:avLst/>
          </a:prstGeom>
        </p:spPr>
      </p:pic>
      <p:pic>
        <p:nvPicPr>
          <p:cNvPr id="8" name="Grafik 7" descr="Ein Bild, das Wand, Zimmerpflanze, Im Haus, Haus enthält.&#10;&#10;Automatisch generierte Beschreibung">
            <a:extLst>
              <a:ext uri="{FF2B5EF4-FFF2-40B4-BE49-F238E27FC236}">
                <a16:creationId xmlns:a16="http://schemas.microsoft.com/office/drawing/2014/main" id="{40EEBABA-C221-89E4-3019-971085411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0644" y="640914"/>
            <a:ext cx="2866778" cy="215008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9BACC92D-E7CA-5A96-556F-29785764D4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1686" y="3774470"/>
            <a:ext cx="4949122" cy="287319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E7A323F-5E4F-E041-AC8A-3123FDC05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3582" y="3774470"/>
            <a:ext cx="3436827" cy="285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51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E89131-14A0-8A5D-1657-CCF1059D7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Software Development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F044AA-AD37-B296-F382-7E9F80716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368052" cy="3678303"/>
          </a:xfrm>
        </p:spPr>
        <p:txBody>
          <a:bodyPr/>
          <a:lstStyle/>
          <a:p>
            <a:r>
              <a:rPr lang="de-AT" dirty="0"/>
              <a:t>Arduino code was easy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implement</a:t>
            </a:r>
            <a:r>
              <a:rPr lang="de-AT" dirty="0"/>
              <a:t> but </a:t>
            </a:r>
            <a:r>
              <a:rPr lang="de-AT" dirty="0" err="1"/>
              <a:t>hard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finetune</a:t>
            </a:r>
            <a:endParaRPr lang="de-AT" dirty="0"/>
          </a:p>
          <a:p>
            <a:r>
              <a:rPr lang="de-AT" dirty="0"/>
              <a:t>Backend </a:t>
            </a:r>
            <a:r>
              <a:rPr lang="de-AT" dirty="0" err="1"/>
              <a:t>connection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MQTT </a:t>
            </a:r>
            <a:r>
              <a:rPr lang="de-AT" dirty="0" err="1"/>
              <a:t>broker</a:t>
            </a:r>
            <a:endParaRPr lang="de-AT" dirty="0"/>
          </a:p>
          <a:p>
            <a:r>
              <a:rPr lang="de-AT" dirty="0"/>
              <a:t>Message Propagation</a:t>
            </a:r>
          </a:p>
          <a:p>
            <a:pPr lvl="1"/>
            <a:r>
              <a:rPr lang="de-AT" dirty="0" err="1"/>
              <a:t>Subscription</a:t>
            </a:r>
            <a:r>
              <a:rPr lang="de-AT" dirty="0"/>
              <a:t> </a:t>
            </a:r>
          </a:p>
          <a:p>
            <a:pPr lvl="1"/>
            <a:r>
              <a:rPr lang="de-AT" dirty="0"/>
              <a:t>API</a:t>
            </a:r>
          </a:p>
          <a:p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F0D2CA1-7ED4-2F41-1B1B-667547D25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80496"/>
            <a:ext cx="5808717" cy="418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526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410E8A-5F76-EA76-A43B-4956DA997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Lessons</a:t>
            </a:r>
            <a:r>
              <a:rPr lang="de-AT" dirty="0"/>
              <a:t> </a:t>
            </a:r>
            <a:r>
              <a:rPr lang="de-AT" dirty="0" err="1"/>
              <a:t>Learned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41F98C-D963-6F83-AB21-847FE15B3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Arduino </a:t>
            </a:r>
            <a:r>
              <a:rPr lang="de-AT" dirty="0" err="1"/>
              <a:t>setup</a:t>
            </a:r>
            <a:r>
              <a:rPr lang="de-AT" dirty="0"/>
              <a:t> non optimal - </a:t>
            </a:r>
            <a:r>
              <a:rPr lang="de-AT" dirty="0" err="1"/>
              <a:t>Easier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physical</a:t>
            </a:r>
            <a:r>
              <a:rPr lang="de-AT" dirty="0"/>
              <a:t> </a:t>
            </a:r>
            <a:r>
              <a:rPr lang="de-AT" dirty="0" err="1"/>
              <a:t>model</a:t>
            </a:r>
            <a:endParaRPr lang="de-AT" dirty="0"/>
          </a:p>
          <a:p>
            <a:r>
              <a:rPr lang="de-AT" dirty="0"/>
              <a:t>MQTT </a:t>
            </a:r>
            <a:r>
              <a:rPr lang="de-AT" dirty="0" err="1"/>
              <a:t>Logic</a:t>
            </a:r>
            <a:r>
              <a:rPr lang="de-AT" dirty="0"/>
              <a:t> – </a:t>
            </a:r>
            <a:r>
              <a:rPr lang="de-AT" dirty="0" err="1"/>
              <a:t>placement</a:t>
            </a:r>
            <a:r>
              <a:rPr lang="de-AT" dirty="0"/>
              <a:t> and </a:t>
            </a:r>
            <a:r>
              <a:rPr lang="de-AT" dirty="0" err="1"/>
              <a:t>propagation</a:t>
            </a:r>
            <a:endParaRPr lang="de-AT" dirty="0"/>
          </a:p>
          <a:p>
            <a:r>
              <a:rPr lang="de-AT" dirty="0"/>
              <a:t>Integration Arduino – MQTT – C# Backend / Frontend</a:t>
            </a:r>
          </a:p>
        </p:txBody>
      </p:sp>
    </p:spTree>
    <p:extLst>
      <p:ext uri="{BB962C8B-B14F-4D97-AF65-F5344CB8AC3E}">
        <p14:creationId xmlns:p14="http://schemas.microsoft.com/office/powerpoint/2010/main" val="1339730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4B7973-D3E4-4DBE-5B5C-1D6767C2F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  </a:t>
            </a:r>
            <a:endParaRPr lang="de-AT" dirty="0"/>
          </a:p>
        </p:txBody>
      </p:sp>
      <p:pic>
        <p:nvPicPr>
          <p:cNvPr id="7" name="MUS_Kurz">
            <a:hlinkClick r:id="" action="ppaction://media"/>
            <a:extLst>
              <a:ext uri="{FF2B5EF4-FFF2-40B4-BE49-F238E27FC236}">
                <a16:creationId xmlns:a16="http://schemas.microsoft.com/office/drawing/2014/main" id="{6B818B55-1EB9-6815-CDDD-84D59AAADE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8185"/>
          </a:xfrm>
        </p:spPr>
      </p:pic>
    </p:spTree>
    <p:extLst>
      <p:ext uri="{BB962C8B-B14F-4D97-AF65-F5344CB8AC3E}">
        <p14:creationId xmlns:p14="http://schemas.microsoft.com/office/powerpoint/2010/main" val="357509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2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147</Words>
  <Application>Microsoft Office PowerPoint</Application>
  <PresentationFormat>Breitbild</PresentationFormat>
  <Paragraphs>30</Paragraphs>
  <Slides>8</Slides>
  <Notes>0</Notes>
  <HiddenSlides>1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1" baseType="lpstr">
      <vt:lpstr>Gill Sans MT</vt:lpstr>
      <vt:lpstr>Wingdings 2</vt:lpstr>
      <vt:lpstr>Dividende</vt:lpstr>
      <vt:lpstr>Parking Lot ServiCe</vt:lpstr>
      <vt:lpstr>Project Idea </vt:lpstr>
      <vt:lpstr>ARCHiTECTURE</vt:lpstr>
      <vt:lpstr>Hardware Development</vt:lpstr>
      <vt:lpstr>Hardware Developmen</vt:lpstr>
      <vt:lpstr>Software Development</vt:lpstr>
      <vt:lpstr>Lessons Learned</vt:lpstr>
      <vt:lpstr>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Parking Lot ServiCe</dc:title>
  <dc:creator>Habringer Stefan - s2310454013</dc:creator>
  <cp:lastModifiedBy>Debnar Marcus - s2310454007</cp:lastModifiedBy>
  <cp:revision>5</cp:revision>
  <dcterms:created xsi:type="dcterms:W3CDTF">2024-06-15T06:14:19Z</dcterms:created>
  <dcterms:modified xsi:type="dcterms:W3CDTF">2024-06-26T19:32:37Z</dcterms:modified>
</cp:coreProperties>
</file>

<file path=docProps/thumbnail.jpeg>
</file>